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0"/>
  </p:notesMasterIdLst>
  <p:sldIdLst>
    <p:sldId id="260" r:id="rId2"/>
    <p:sldId id="261" r:id="rId3"/>
    <p:sldId id="263" r:id="rId4"/>
    <p:sldId id="281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267" r:id="rId28"/>
    <p:sldId id="269" r:id="rId29"/>
    <p:sldId id="268" r:id="rId30"/>
    <p:sldId id="270" r:id="rId31"/>
    <p:sldId id="271" r:id="rId32"/>
    <p:sldId id="272" r:id="rId33"/>
    <p:sldId id="273" r:id="rId34"/>
    <p:sldId id="274" r:id="rId35"/>
    <p:sldId id="275" r:id="rId36"/>
    <p:sldId id="278" r:id="rId37"/>
    <p:sldId id="276" r:id="rId38"/>
    <p:sldId id="277" r:id="rId39"/>
    <p:sldId id="264" r:id="rId40"/>
    <p:sldId id="279" r:id="rId41"/>
    <p:sldId id="282" r:id="rId42"/>
    <p:sldId id="280" r:id="rId43"/>
    <p:sldId id="283" r:id="rId44"/>
    <p:sldId id="284" r:id="rId45"/>
    <p:sldId id="285" r:id="rId46"/>
    <p:sldId id="287" r:id="rId47"/>
    <p:sldId id="288" r:id="rId48"/>
    <p:sldId id="262" r:id="rId49"/>
  </p:sldIdLst>
  <p:sldSz cx="12192000" cy="6858000"/>
  <p:notesSz cx="6858000" cy="9144000"/>
  <p:embeddedFontLst>
    <p:embeddedFont>
      <p:font typeface="맑은 고딕" panose="020B0503020000020004" pitchFamily="50" charset="-127"/>
      <p:regular r:id="rId51"/>
      <p:bold r:id="rId52"/>
    </p:embeddedFont>
    <p:embeddedFont>
      <p:font typeface="나눔고딕" panose="020D0604000000000000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72F"/>
    <a:srgbClr val="A2272C"/>
    <a:srgbClr val="E6E6E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9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D2574-5E87-4506-AB1E-EF6E478392D6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B38E5-0CA4-4D17-A22C-4A51330378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20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7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9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9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5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0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9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1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0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8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54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9BF0B-04AF-44BE-8B9C-CFA74D4B37F7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1C1D4-D656-4A64-9966-DC632C802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5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282068"/>
            <a:ext cx="12192000" cy="2575932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86" y="1706601"/>
            <a:ext cx="5841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중간 팀프로젝트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550" y="3594498"/>
            <a:ext cx="2606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</a:t>
            </a:r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47872" y="5854281"/>
            <a:ext cx="154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팀장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손진원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이경준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이승환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7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5" y="980776"/>
            <a:ext cx="7447006" cy="5649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97579" y="2306096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재입력 유효성 검사 체크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71719" y="3098247"/>
            <a:ext cx="3855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입력한 비밀번호와 비교하여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일치하지 않은 비밀번호 입력 시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초기화 후 다시 재입력하는 방식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485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6836" y="1314204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재입력 유효성 검사 체크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3905" y="1878956"/>
            <a:ext cx="3855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입력한 비밀번호와 비교하여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비밀번호 </a:t>
            </a:r>
            <a:r>
              <a:rPr lang="ko-KR" altLang="en-US" dirty="0" err="1" smtClean="0"/>
              <a:t>미입력시</a:t>
            </a:r>
            <a:r>
              <a:rPr lang="ko-KR" altLang="en-US" dirty="0" smtClean="0"/>
              <a:t> 출력 문구</a:t>
            </a:r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53" y="1064062"/>
            <a:ext cx="5080660" cy="24534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t="7588" r="3400" b="4484"/>
          <a:stretch/>
        </p:blipFill>
        <p:spPr>
          <a:xfrm>
            <a:off x="970853" y="3954163"/>
            <a:ext cx="4910131" cy="22924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95070" y="4028573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재입력 유효성 검사 체크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95070" y="4593325"/>
            <a:ext cx="385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입력한 비밀번호와 비교하여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처음 비밀번호와 일치하지 않을 시 출력 문구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288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0357" y="2798583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재입력 유효성 검사 체크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44497" y="3590734"/>
            <a:ext cx="3855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입력한 비밀번호와 비교하여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비밀번호가 일치하는 경우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/>
          <a:stretch/>
        </p:blipFill>
        <p:spPr>
          <a:xfrm>
            <a:off x="612776" y="2526734"/>
            <a:ext cx="6055996" cy="23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25815" y="1936331"/>
            <a:ext cx="392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약관동의 체크박스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25815" y="2915712"/>
            <a:ext cx="3855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전체동의를 선택 시 모든 항목들이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전부 선택되는 기능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"/>
          <a:stretch/>
        </p:blipFill>
        <p:spPr>
          <a:xfrm>
            <a:off x="178932" y="1079630"/>
            <a:ext cx="7646883" cy="55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3" y="1186377"/>
            <a:ext cx="5635634" cy="45059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56" y="1186377"/>
            <a:ext cx="5589965" cy="43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7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695"/>
            <a:ext cx="8264441" cy="43991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3568" y="1487688"/>
            <a:ext cx="444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시</a:t>
            </a:r>
            <a:endParaRPr lang="en-US" altLang="ko-KR" dirty="0" smtClean="0"/>
          </a:p>
          <a:p>
            <a:r>
              <a:rPr lang="ko-KR" altLang="en-US" dirty="0" smtClean="0"/>
              <a:t>데이터베이스에도 기록 </a:t>
            </a:r>
            <a:r>
              <a:rPr lang="ko-KR" altLang="en-US" dirty="0" err="1" smtClean="0"/>
              <a:t>되어야하는</a:t>
            </a:r>
            <a:r>
              <a:rPr lang="ko-KR" altLang="en-US" dirty="0" smtClean="0"/>
              <a:t> 목록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43568" y="2565077"/>
            <a:ext cx="41189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휴대폰 번호와 </a:t>
            </a:r>
            <a:r>
              <a:rPr lang="ko-KR" altLang="en-US" dirty="0" err="1" smtClean="0"/>
              <a:t>이메일은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셀렉</a:t>
            </a:r>
            <a:r>
              <a:rPr lang="ko-KR" altLang="en-US" dirty="0" smtClean="0"/>
              <a:t> 박스도 태그로 취급하여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타입과</a:t>
            </a:r>
            <a:r>
              <a:rPr lang="en-US" altLang="ko-KR" dirty="0"/>
              <a:t> </a:t>
            </a:r>
            <a:r>
              <a:rPr lang="ko-KR" altLang="en-US" dirty="0" err="1" smtClean="0"/>
              <a:t>셀렉</a:t>
            </a:r>
            <a:r>
              <a:rPr lang="ko-KR" altLang="en-US" dirty="0" smtClean="0"/>
              <a:t> 타입들에게 </a:t>
            </a:r>
            <a:endParaRPr lang="en-US" altLang="ko-KR" dirty="0" smtClean="0"/>
          </a:p>
          <a:p>
            <a:r>
              <a:rPr lang="ko-KR" altLang="en-US" dirty="0" smtClean="0"/>
              <a:t>네임을 준 후</a:t>
            </a:r>
            <a:r>
              <a:rPr lang="en-US" altLang="ko-KR" dirty="0" smtClean="0"/>
              <a:t>, </a:t>
            </a:r>
          </a:p>
          <a:p>
            <a:endParaRPr lang="en-US" altLang="ko-KR" dirty="0"/>
          </a:p>
          <a:p>
            <a:r>
              <a:rPr lang="en-US" altLang="ko-KR" dirty="0" err="1" smtClean="0"/>
              <a:t>Requset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패러미터를</a:t>
            </a:r>
            <a:r>
              <a:rPr lang="ko-KR" altLang="en-US" dirty="0" smtClean="0"/>
              <a:t> 넣어서</a:t>
            </a:r>
            <a:endParaRPr lang="en-US" altLang="ko-KR" dirty="0" smtClean="0"/>
          </a:p>
          <a:p>
            <a:r>
              <a:rPr lang="ko-KR" altLang="en-US" dirty="0" smtClean="0"/>
              <a:t>각자 하나의 변수로 통합시켰다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82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961" y="904873"/>
            <a:ext cx="5605890" cy="5118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904873"/>
            <a:ext cx="4855810" cy="52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6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2050809"/>
            <a:ext cx="11881607" cy="11476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083" y="1312141"/>
            <a:ext cx="1049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필수 유효성 검사를 전부 끝낸 후 회원가입 시 데이터베이스에 기록되는 모습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239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r="4834"/>
          <a:stretch/>
        </p:blipFill>
        <p:spPr>
          <a:xfrm>
            <a:off x="0" y="972591"/>
            <a:ext cx="8582320" cy="52222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82320" y="1290451"/>
            <a:ext cx="2957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셀렉</a:t>
            </a:r>
            <a:r>
              <a:rPr lang="ko-KR" altLang="en-US" sz="1600" dirty="0" smtClean="0"/>
              <a:t> 박스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직접입력 칸 입력 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새로운 태그 박스 형성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8582320" y="853403"/>
            <a:ext cx="30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82320" y="3028525"/>
            <a:ext cx="44278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직접입력 칸의 </a:t>
            </a:r>
            <a:r>
              <a:rPr lang="en-US" altLang="ko-KR" sz="1600" dirty="0" smtClean="0"/>
              <a:t>if</a:t>
            </a:r>
            <a:r>
              <a:rPr lang="ko-KR" altLang="en-US" sz="1600" dirty="0" smtClean="0"/>
              <a:t>문을 넣어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err="1" smtClean="0"/>
              <a:t>셀렉의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value</a:t>
            </a:r>
            <a:r>
              <a:rPr lang="ko-KR" altLang="en-US" sz="1600" dirty="0" smtClean="0"/>
              <a:t>값이 </a:t>
            </a:r>
            <a:endParaRPr lang="en-US" altLang="ko-KR" sz="1600" dirty="0" smtClean="0"/>
          </a:p>
          <a:p>
            <a:r>
              <a:rPr lang="ko-KR" altLang="en-US" sz="1600" dirty="0" err="1" smtClean="0"/>
              <a:t>셀렉</a:t>
            </a:r>
            <a:r>
              <a:rPr lang="ko-KR" altLang="en-US" sz="1600" dirty="0" smtClean="0"/>
              <a:t> 직접입력의 </a:t>
            </a:r>
            <a:r>
              <a:rPr lang="en-US" altLang="ko-KR" sz="1600" dirty="0" smtClean="0"/>
              <a:t>value </a:t>
            </a:r>
            <a:r>
              <a:rPr lang="ko-KR" altLang="en-US" sz="1600" dirty="0" smtClean="0"/>
              <a:t>값일 경우</a:t>
            </a:r>
            <a:r>
              <a:rPr lang="en-US" altLang="ko-KR" sz="1600" dirty="0" smtClean="0"/>
              <a:t>,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새로운 </a:t>
            </a:r>
            <a:r>
              <a:rPr lang="en-US" altLang="ko-KR" sz="1600" dirty="0" smtClean="0"/>
              <a:t>div</a:t>
            </a:r>
            <a:r>
              <a:rPr lang="ko-KR" altLang="en-US" sz="1600" dirty="0" smtClean="0"/>
              <a:t>가 나오도록 설정했다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직접입력으로 </a:t>
            </a:r>
            <a:r>
              <a:rPr lang="en-US" altLang="ko-KR" sz="1600" dirty="0" smtClean="0"/>
              <a:t>div</a:t>
            </a:r>
            <a:r>
              <a:rPr lang="ko-KR" altLang="en-US" sz="1600" dirty="0" smtClean="0"/>
              <a:t>가 나온 후</a:t>
            </a:r>
            <a:endParaRPr lang="en-US" altLang="ko-KR" sz="1600" dirty="0" smtClean="0"/>
          </a:p>
          <a:p>
            <a:r>
              <a:rPr lang="ko-KR" altLang="en-US" sz="1600" dirty="0" smtClean="0"/>
              <a:t>다른 </a:t>
            </a:r>
            <a:r>
              <a:rPr lang="ko-KR" altLang="en-US" sz="1600" dirty="0" err="1" smtClean="0"/>
              <a:t>셀렉으로</a:t>
            </a:r>
            <a:r>
              <a:rPr lang="ko-KR" altLang="en-US" sz="1600" dirty="0" smtClean="0"/>
              <a:t> 선택하면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새로 만들어진 </a:t>
            </a:r>
            <a:r>
              <a:rPr lang="en-US" altLang="ko-KR" sz="1600" dirty="0" smtClean="0"/>
              <a:t>div</a:t>
            </a:r>
            <a:r>
              <a:rPr lang="ko-KR" altLang="en-US" sz="1600" dirty="0" smtClean="0"/>
              <a:t>는 다시 사라진다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019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2870" y="4937214"/>
            <a:ext cx="9680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</a:t>
            </a:r>
            <a:r>
              <a:rPr lang="ko-KR" altLang="en-US" dirty="0" smtClean="0"/>
              <a:t> 박스</a:t>
            </a:r>
            <a:r>
              <a:rPr lang="en-US" altLang="ko-KR" dirty="0"/>
              <a:t> </a:t>
            </a:r>
            <a:r>
              <a:rPr lang="ko-KR" altLang="en-US" dirty="0" smtClean="0"/>
              <a:t>직접입력 칸 선택 시</a:t>
            </a:r>
            <a:r>
              <a:rPr lang="en-US" altLang="ko-KR" dirty="0"/>
              <a:t> </a:t>
            </a:r>
            <a:r>
              <a:rPr lang="ko-KR" altLang="en-US" dirty="0" smtClean="0"/>
              <a:t>새로운 태그 박스 형성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25079" y="2691107"/>
            <a:ext cx="692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</a:t>
            </a:r>
            <a:r>
              <a:rPr lang="ko-KR" altLang="en-US" dirty="0" smtClean="0"/>
              <a:t> 박스</a:t>
            </a:r>
            <a:r>
              <a:rPr lang="en-US" altLang="ko-KR" dirty="0"/>
              <a:t> </a:t>
            </a:r>
            <a:r>
              <a:rPr lang="ko-KR" altLang="en-US" dirty="0" smtClean="0"/>
              <a:t>직접입력 칸 선택 전 모습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0" y="3767455"/>
            <a:ext cx="9796732" cy="11697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r="31786"/>
          <a:stretch/>
        </p:blipFill>
        <p:spPr>
          <a:xfrm>
            <a:off x="904875" y="1508690"/>
            <a:ext cx="5818662" cy="113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8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800" y="242888"/>
            <a:ext cx="11582400" cy="637222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42573" y="185989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04800" y="242888"/>
            <a:ext cx="1737773" cy="1617003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42573" y="2857396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2573" y="3614307"/>
            <a:ext cx="2478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42573" y="4430895"/>
            <a:ext cx="2247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9298" y="2857396"/>
            <a:ext cx="2247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9298" y="3614307"/>
            <a:ext cx="1244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 </a:t>
            </a:r>
            <a:r>
              <a:rPr lang="en-US" altLang="ko-KR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QnA</a:t>
            </a:r>
            <a:endParaRPr lang="ko-KR" altLang="en-US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39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904873"/>
            <a:ext cx="7626890" cy="56771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5814" y="1243607"/>
            <a:ext cx="440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시 이름과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체크 </a:t>
            </a:r>
            <a:r>
              <a:rPr lang="ko-KR" altLang="en-US" dirty="0"/>
              <a:t>유효성 검사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04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7" y="972591"/>
            <a:ext cx="8007682" cy="5545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68065" y="1252151"/>
            <a:ext cx="482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시 비밀번호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유효성 검사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9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0" y="1249708"/>
            <a:ext cx="5833676" cy="50700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19783" y="1249708"/>
            <a:ext cx="527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시 필수 약관동의 체크 유효성 검사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3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" y="980776"/>
            <a:ext cx="7225870" cy="52347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78780" y="1137004"/>
            <a:ext cx="391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필수 항목 </a:t>
            </a:r>
            <a:r>
              <a:rPr lang="ko-KR" altLang="en-US" dirty="0" err="1" smtClean="0"/>
              <a:t>미입력</a:t>
            </a:r>
            <a:r>
              <a:rPr lang="ko-KR" altLang="en-US" dirty="0" smtClean="0"/>
              <a:t> 시 </a:t>
            </a:r>
            <a:endParaRPr lang="en-US" altLang="ko-KR" dirty="0" smtClean="0"/>
          </a:p>
          <a:p>
            <a:r>
              <a:rPr lang="ko-KR" altLang="en-US" dirty="0" smtClean="0"/>
              <a:t>유효성 검사를 통한 </a:t>
            </a:r>
            <a:r>
              <a:rPr lang="ko-KR" altLang="en-US" dirty="0" err="1" smtClean="0"/>
              <a:t>경고창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3" t="3839" r="29304" b="84002"/>
          <a:stretch/>
        </p:blipFill>
        <p:spPr>
          <a:xfrm>
            <a:off x="5297842" y="1105943"/>
            <a:ext cx="2611395" cy="7084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8" t="3992" r="34658" b="83769"/>
          <a:stretch/>
        </p:blipFill>
        <p:spPr>
          <a:xfrm>
            <a:off x="5283974" y="1814398"/>
            <a:ext cx="2625263" cy="7130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8" t="2135" r="22396" b="84620"/>
          <a:stretch/>
        </p:blipFill>
        <p:spPr>
          <a:xfrm>
            <a:off x="5198986" y="2522853"/>
            <a:ext cx="2734962" cy="7743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8" t="2271" r="22657" b="84793"/>
          <a:stretch/>
        </p:blipFill>
        <p:spPr>
          <a:xfrm>
            <a:off x="5228461" y="3297210"/>
            <a:ext cx="2702012" cy="7578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4" t="3806" r="21298" b="83299"/>
          <a:stretch/>
        </p:blipFill>
        <p:spPr>
          <a:xfrm>
            <a:off x="5277889" y="4043427"/>
            <a:ext cx="2677298" cy="75788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9" t="2430" r="14008" b="84400"/>
          <a:stretch/>
        </p:blipFill>
        <p:spPr>
          <a:xfrm>
            <a:off x="5228461" y="4781406"/>
            <a:ext cx="2726724" cy="7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315" y="22160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어려웠던 점</a:t>
            </a:r>
            <a:endParaRPr lang="ko-KR" altLang="en-US" sz="2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1276" y="1318054"/>
            <a:ext cx="116153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회원가입 </a:t>
            </a:r>
            <a:r>
              <a:rPr lang="ko-KR" altLang="en-US" dirty="0"/>
              <a:t>유효성 검사 </a:t>
            </a:r>
          </a:p>
          <a:p>
            <a:r>
              <a:rPr lang="ko-KR" altLang="en-US" dirty="0" smtClean="0"/>
              <a:t>처음에는 </a:t>
            </a:r>
            <a:r>
              <a:rPr lang="en-US" altLang="ko-KR" dirty="0"/>
              <a:t>placeholder</a:t>
            </a:r>
            <a:r>
              <a:rPr lang="ko-KR" altLang="en-US" dirty="0"/>
              <a:t>와 </a:t>
            </a:r>
            <a:r>
              <a:rPr lang="en-US" altLang="ko-KR" dirty="0" err="1"/>
              <a:t>onfocus</a:t>
            </a:r>
            <a:r>
              <a:rPr lang="en-US" altLang="ko-KR" dirty="0"/>
              <a:t>, </a:t>
            </a:r>
            <a:r>
              <a:rPr lang="en-US" altLang="ko-KR" dirty="0" err="1"/>
              <a:t>onblur</a:t>
            </a:r>
            <a:r>
              <a:rPr lang="en-US" altLang="ko-KR" dirty="0"/>
              <a:t> </a:t>
            </a:r>
            <a:r>
              <a:rPr lang="ko-KR" altLang="en-US" dirty="0"/>
              <a:t>등을 통한 유효성 검사까진 찾아냈으나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즉각적으로 유효성검사가 되는걸 몰라 막히던걸</a:t>
            </a:r>
            <a:r>
              <a:rPr lang="en-US" altLang="ko-KR" dirty="0"/>
              <a:t>, </a:t>
            </a:r>
            <a:r>
              <a:rPr lang="ko-KR" altLang="en-US" dirty="0"/>
              <a:t>팀원의 도움으로 </a:t>
            </a:r>
          </a:p>
          <a:p>
            <a:r>
              <a:rPr lang="en-US" altLang="ko-KR" dirty="0" err="1"/>
              <a:t>oninput</a:t>
            </a:r>
            <a:r>
              <a:rPr lang="ko-KR" altLang="en-US" dirty="0"/>
              <a:t>을 이용하여 유효성검사를 해낼 수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체크박스의 직접입력 칸</a:t>
            </a:r>
          </a:p>
          <a:p>
            <a:endParaRPr lang="ko-KR" altLang="en-US" dirty="0"/>
          </a:p>
          <a:p>
            <a:r>
              <a:rPr lang="ko-KR" altLang="en-US" dirty="0"/>
              <a:t>체크박스의 직접입력 칸을 선택 시</a:t>
            </a:r>
            <a:r>
              <a:rPr lang="en-US" altLang="ko-KR" dirty="0"/>
              <a:t>, </a:t>
            </a:r>
            <a:r>
              <a:rPr lang="ko-KR" altLang="en-US" dirty="0"/>
              <a:t>새로운 텍스트박스 추가와 체크박스가 </a:t>
            </a:r>
            <a:r>
              <a:rPr lang="ko-KR" altLang="en-US" dirty="0" smtClean="0"/>
              <a:t>있어야 하는데</a:t>
            </a:r>
            <a:endParaRPr lang="ko-KR" altLang="en-US" dirty="0"/>
          </a:p>
          <a:p>
            <a:r>
              <a:rPr lang="ko-KR" altLang="en-US" dirty="0"/>
              <a:t>나오지 않아서 막혀있었다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팀원의 도움으로 </a:t>
            </a:r>
            <a:r>
              <a:rPr lang="ko-KR" altLang="en-US" dirty="0" err="1"/>
              <a:t>셀렉박스의</a:t>
            </a:r>
            <a:r>
              <a:rPr lang="ko-KR" altLang="en-US" dirty="0"/>
              <a:t> 배열과 </a:t>
            </a:r>
            <a:r>
              <a:rPr lang="ko-KR" altLang="en-US" dirty="0" err="1" smtClean="0"/>
              <a:t>밸류</a:t>
            </a:r>
            <a:r>
              <a:rPr lang="ko-KR" altLang="en-US" dirty="0" smtClean="0"/>
              <a:t> 값을 </a:t>
            </a:r>
            <a:r>
              <a:rPr lang="ko-KR" altLang="en-US" dirty="0"/>
              <a:t>통하여 직접입력 칸을 </a:t>
            </a:r>
            <a:r>
              <a:rPr lang="ko-KR" altLang="en-US" dirty="0" err="1"/>
              <a:t>셀렉을</a:t>
            </a:r>
            <a:r>
              <a:rPr lang="ko-KR" altLang="en-US" dirty="0"/>
              <a:t> 하면</a:t>
            </a:r>
          </a:p>
          <a:p>
            <a:r>
              <a:rPr lang="ko-KR" altLang="en-US" dirty="0" err="1"/>
              <a:t>원하는대로</a:t>
            </a:r>
            <a:r>
              <a:rPr lang="ko-KR" altLang="en-US" dirty="0"/>
              <a:t> 새로운 텍스트박스 추가와 체크박스가 나오게 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약관체크 유효성검사</a:t>
            </a:r>
          </a:p>
          <a:p>
            <a:endParaRPr lang="ko-KR" altLang="en-US" dirty="0"/>
          </a:p>
          <a:p>
            <a:r>
              <a:rPr lang="ko-KR" altLang="en-US" dirty="0"/>
              <a:t>약관체크 필수항목의 체크여부에 따라 회원가입이 되고 안되고가 </a:t>
            </a:r>
            <a:r>
              <a:rPr lang="ko-KR" altLang="en-US" dirty="0" err="1"/>
              <a:t>되어야했는데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약관체크 없이도 회원가입이 되었다가</a:t>
            </a:r>
            <a:r>
              <a:rPr lang="en-US" altLang="ko-KR" dirty="0"/>
              <a:t>, </a:t>
            </a:r>
            <a:r>
              <a:rPr lang="ko-KR" altLang="en-US" dirty="0" err="1"/>
              <a:t>구글링의</a:t>
            </a:r>
            <a:r>
              <a:rPr lang="ko-KR" altLang="en-US" dirty="0"/>
              <a:t> 검색으로 </a:t>
            </a:r>
            <a:r>
              <a:rPr lang="ko-KR" altLang="en-US" dirty="0" err="1"/>
              <a:t>알게되었다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약관마다 </a:t>
            </a:r>
            <a:r>
              <a:rPr lang="en-US" altLang="ko-KR" dirty="0" err="1"/>
              <a:t>onsubmit</a:t>
            </a:r>
            <a:r>
              <a:rPr lang="ko-KR" altLang="en-US" dirty="0"/>
              <a:t>으로 </a:t>
            </a:r>
            <a:r>
              <a:rPr lang="en-US" altLang="ko-KR" dirty="0"/>
              <a:t>if</a:t>
            </a:r>
            <a:r>
              <a:rPr lang="ko-KR" altLang="en-US" dirty="0"/>
              <a:t>문을 통하여 </a:t>
            </a:r>
            <a:r>
              <a:rPr lang="en-US" altLang="ko-KR" dirty="0"/>
              <a:t>true/false</a:t>
            </a:r>
            <a:r>
              <a:rPr lang="ko-KR" altLang="en-US" dirty="0"/>
              <a:t>값을 지정 후</a:t>
            </a:r>
            <a:r>
              <a:rPr lang="en-US" altLang="ko-KR" dirty="0"/>
              <a:t>, false</a:t>
            </a:r>
            <a:r>
              <a:rPr lang="ko-KR" altLang="en-US" dirty="0"/>
              <a:t>일 경우에 해당 필수항목을 하기 전까진 진행할 수 없게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1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6315" y="22160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미흡한 부분</a:t>
            </a:r>
            <a:endParaRPr lang="ko-KR" altLang="en-US" sz="2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1276" y="1318054"/>
            <a:ext cx="116153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화면단</a:t>
            </a:r>
            <a:r>
              <a:rPr lang="ko-KR" altLang="en-US" dirty="0"/>
              <a:t> 이해도 부족</a:t>
            </a:r>
          </a:p>
          <a:p>
            <a:r>
              <a:rPr lang="en-US" altLang="ko-KR" dirty="0"/>
              <a:t>&gt; </a:t>
            </a:r>
            <a:r>
              <a:rPr lang="ko-KR" altLang="en-US" dirty="0"/>
              <a:t>시작부터 어떻게 </a:t>
            </a:r>
            <a:r>
              <a:rPr lang="ko-KR" altLang="en-US" dirty="0" err="1" smtClean="0"/>
              <a:t>해야할</a:t>
            </a:r>
            <a:r>
              <a:rPr lang="ko-KR" altLang="en-US" dirty="0" smtClean="0"/>
              <a:t> 지 </a:t>
            </a:r>
            <a:r>
              <a:rPr lang="ko-KR" altLang="en-US" dirty="0"/>
              <a:t>몰라</a:t>
            </a:r>
            <a:r>
              <a:rPr lang="en-US" altLang="ko-KR" dirty="0"/>
              <a:t>, </a:t>
            </a:r>
            <a:r>
              <a:rPr lang="ko-KR" altLang="en-US" dirty="0" err="1" smtClean="0"/>
              <a:t>화면단부터</a:t>
            </a:r>
            <a:r>
              <a:rPr lang="ko-KR" altLang="en-US" dirty="0" smtClean="0"/>
              <a:t> </a:t>
            </a:r>
            <a:r>
              <a:rPr lang="ko-KR" altLang="en-US" dirty="0"/>
              <a:t>시작하여 많은 부분이 문제를 일으켰다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유효성 검사를 진행하게 되면 화면 각자가 따로 놀아 무너지게 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유효성 검사 </a:t>
            </a:r>
          </a:p>
          <a:p>
            <a:r>
              <a:rPr lang="en-US" altLang="ko-KR" dirty="0"/>
              <a:t>&gt; </a:t>
            </a:r>
            <a:r>
              <a:rPr lang="ko-KR" altLang="en-US" dirty="0"/>
              <a:t>아직까지 빈틈이 많고</a:t>
            </a:r>
            <a:r>
              <a:rPr lang="en-US" altLang="ko-KR" dirty="0"/>
              <a:t>, </a:t>
            </a:r>
            <a:r>
              <a:rPr lang="ko-KR" altLang="en-US" dirty="0" smtClean="0"/>
              <a:t>보여야 하는 </a:t>
            </a:r>
            <a:r>
              <a:rPr lang="ko-KR" altLang="en-US" dirty="0"/>
              <a:t>부분과 </a:t>
            </a:r>
            <a:r>
              <a:rPr lang="ko-KR" altLang="en-US" dirty="0" smtClean="0"/>
              <a:t>빠져야 하는 </a:t>
            </a:r>
            <a:r>
              <a:rPr lang="ko-KR" altLang="en-US" dirty="0"/>
              <a:t>부분이 있음에도</a:t>
            </a:r>
            <a:r>
              <a:rPr lang="en-US" altLang="ko-KR" dirty="0"/>
              <a:t>, </a:t>
            </a:r>
            <a:r>
              <a:rPr lang="ko-KR" altLang="en-US" dirty="0"/>
              <a:t>그대로 이어져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기획 설계 및 구조에 대한 이해도 부족</a:t>
            </a:r>
          </a:p>
          <a:p>
            <a:r>
              <a:rPr lang="en-US" altLang="ko-KR" dirty="0"/>
              <a:t>&gt; </a:t>
            </a:r>
            <a:r>
              <a:rPr lang="ko-KR" altLang="en-US" dirty="0" err="1"/>
              <a:t>화면단부터</a:t>
            </a:r>
            <a:r>
              <a:rPr lang="ko-KR" altLang="en-US" dirty="0"/>
              <a:t> 기능구현</a:t>
            </a:r>
            <a:r>
              <a:rPr lang="en-US" altLang="ko-KR" dirty="0"/>
              <a:t>, </a:t>
            </a:r>
            <a:r>
              <a:rPr lang="ko-KR" altLang="en-US" dirty="0"/>
              <a:t>팀간 협업까지 </a:t>
            </a:r>
            <a:r>
              <a:rPr lang="ko-KR" altLang="en-US" dirty="0" smtClean="0"/>
              <a:t>웹 개발을 </a:t>
            </a:r>
            <a:r>
              <a:rPr lang="ko-KR" altLang="en-US" dirty="0"/>
              <a:t>하는데 있어서 기본 이해도가 부족해서 </a:t>
            </a:r>
            <a:endParaRPr lang="ko-KR" altLang="en-US" dirty="0" smtClean="0"/>
          </a:p>
          <a:p>
            <a:r>
              <a:rPr lang="ko-KR" altLang="en-US" dirty="0" err="1" smtClean="0"/>
              <a:t>일처리에</a:t>
            </a:r>
            <a:r>
              <a:rPr lang="ko-KR" altLang="en-US" dirty="0" smtClean="0"/>
              <a:t> 있어서 일관성이 없었다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이로 인하여</a:t>
            </a:r>
            <a:r>
              <a:rPr lang="en-US" altLang="ko-KR" dirty="0"/>
              <a:t>,</a:t>
            </a:r>
            <a:r>
              <a:rPr lang="ko-KR" altLang="en-US" dirty="0" smtClean="0"/>
              <a:t> 팀원의 도움을 요청에도 원인파악부터 많은 시간을 소모시키게 되었다고 생각된다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9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293" y="129270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QnA</a:t>
            </a:r>
            <a:endParaRPr lang="ko-KR" altLang="en-US" sz="36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E32BED9-2EC3-A601-CB0A-F0689FAACA1C}"/>
              </a:ext>
            </a:extLst>
          </p:cNvPr>
          <p:cNvSpPr txBox="1"/>
          <p:nvPr/>
        </p:nvSpPr>
        <p:spPr>
          <a:xfrm>
            <a:off x="4766149" y="2644170"/>
            <a:ext cx="2659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err="1">
                <a:solidFill>
                  <a:srgbClr val="C00000"/>
                </a:solidFill>
              </a:rPr>
              <a:t>QnA</a:t>
            </a:r>
            <a:endParaRPr lang="en-US" altLang="ko-KR" sz="9600" b="0" i="0" dirty="0">
              <a:solidFill>
                <a:srgbClr val="C00000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88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84E092-F809-4332-C1F5-F78E494D42E2}"/>
              </a:ext>
            </a:extLst>
          </p:cNvPr>
          <p:cNvSpPr txBox="1"/>
          <p:nvPr/>
        </p:nvSpPr>
        <p:spPr>
          <a:xfrm>
            <a:off x="970853" y="51911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전체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7D1DE6A-5066-E470-C9FA-996BF4BEE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5" y="980776"/>
            <a:ext cx="10307629" cy="56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7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84E092-F809-4332-C1F5-F78E494D42E2}"/>
              </a:ext>
            </a:extLst>
          </p:cNvPr>
          <p:cNvSpPr txBox="1"/>
          <p:nvPr/>
        </p:nvSpPr>
        <p:spPr>
          <a:xfrm>
            <a:off x="970853" y="519111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비밀번호 입력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15527F2-541B-D77D-12F1-452AD632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1718"/>
            <a:ext cx="4477375" cy="1428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337AF52-ABC6-283E-753A-74A796036687}"/>
              </a:ext>
            </a:extLst>
          </p:cNvPr>
          <p:cNvSpPr txBox="1"/>
          <p:nvPr/>
        </p:nvSpPr>
        <p:spPr>
          <a:xfrm>
            <a:off x="6304247" y="305966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</a:t>
            </a:r>
            <a:r>
              <a:rPr lang="ko-KR" altLang="en-US" dirty="0" err="1"/>
              <a:t>미입력시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2071ABD-80A8-4479-2446-06EB864438CC}"/>
              </a:ext>
            </a:extLst>
          </p:cNvPr>
          <p:cNvSpPr txBox="1"/>
          <p:nvPr/>
        </p:nvSpPr>
        <p:spPr>
          <a:xfrm>
            <a:off x="6248400" y="138478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</a:t>
            </a:r>
            <a:r>
              <a:rPr lang="ko-KR" altLang="en-US" dirty="0" err="1"/>
              <a:t>미입력시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72C9BCC-0D61-7D55-181C-99518BAE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58001"/>
            <a:ext cx="4477375" cy="13527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18D396A2-F13E-36C0-A2FC-940777125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03" y="1569452"/>
            <a:ext cx="4058216" cy="32294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EA17C5D-821D-24D9-6926-FAD6EDA5FF09}"/>
              </a:ext>
            </a:extLst>
          </p:cNvPr>
          <p:cNvSpPr txBox="1"/>
          <p:nvPr/>
        </p:nvSpPr>
        <p:spPr>
          <a:xfrm>
            <a:off x="951803" y="4798878"/>
            <a:ext cx="5763116" cy="1841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아이디와 비밀번호 중 하나라도 입력하지 않으면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경고창을 띄우고 두 값 모두 입력되었을 때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Submit </a:t>
            </a:r>
            <a:r>
              <a:rPr lang="ko-KR" altLang="en-US" sz="2000" dirty="0"/>
              <a:t>되도록 구현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2977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실패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391654B-C193-43DC-28FE-6FC12791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04" y="1249708"/>
            <a:ext cx="3753374" cy="43154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7C50F7A-566A-5EFC-CB38-074F3B89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34" y="1834476"/>
            <a:ext cx="4448796" cy="1066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50E8C7-E80A-3806-9591-A292672EFAC9}"/>
              </a:ext>
            </a:extLst>
          </p:cNvPr>
          <p:cNvSpPr txBox="1"/>
          <p:nvPr/>
        </p:nvSpPr>
        <p:spPr>
          <a:xfrm>
            <a:off x="5743534" y="3062377"/>
            <a:ext cx="5279972" cy="1841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아이디와 비밀번호를 모두 입력하여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Submit </a:t>
            </a:r>
            <a:r>
              <a:rPr lang="ko-KR" altLang="en-US" sz="2000" dirty="0"/>
              <a:t>했을 때 유효하지 않은 정보라면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 err="1"/>
              <a:t>LoginFail.jsp</a:t>
            </a:r>
            <a:r>
              <a:rPr lang="en-US" altLang="ko-KR" sz="2000" dirty="0"/>
              <a:t> </a:t>
            </a:r>
            <a:r>
              <a:rPr lang="ko-KR" altLang="en-US" sz="2000" dirty="0"/>
              <a:t>페이지로 이동되도록 경로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FC20454-812E-D922-4A96-68E7653894A2}"/>
              </a:ext>
            </a:extLst>
          </p:cNvPr>
          <p:cNvSpPr txBox="1"/>
          <p:nvPr/>
        </p:nvSpPr>
        <p:spPr>
          <a:xfrm>
            <a:off x="2332860" y="5565135"/>
            <a:ext cx="22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/>
              <a:t>LoginFail.jsp</a:t>
            </a:r>
            <a:r>
              <a:rPr lang="en-US" altLang="ko-KR" sz="1800" dirty="0"/>
              <a:t> </a:t>
            </a:r>
            <a:r>
              <a:rPr lang="ko-KR" altLang="en-US" sz="1800" dirty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8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</a:t>
            </a:r>
            <a:endParaRPr lang="ko-KR" altLang="en-US" sz="440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역할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팀원 역할 분담</a:t>
            </a:r>
          </a:p>
        </p:txBody>
      </p:sp>
      <p:pic>
        <p:nvPicPr>
          <p:cNvPr id="9" name="Picture 2" descr="Tablet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32324" y="2239080"/>
            <a:ext cx="2843899" cy="20607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77458" y="4682865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팀원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이경준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0984" y="5038785"/>
            <a:ext cx="2486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Header, Footer </a:t>
            </a:r>
            <a:r>
              <a:rPr lang="ko-KR" altLang="en-US" dirty="0"/>
              <a:t>구현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85603" y="510697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페이지 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55FA90E-9259-CD26-3620-B915DAC85331}"/>
              </a:ext>
            </a:extLst>
          </p:cNvPr>
          <p:cNvSpPr txBox="1"/>
          <p:nvPr/>
        </p:nvSpPr>
        <p:spPr>
          <a:xfrm>
            <a:off x="5262473" y="4673287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팀장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손진원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DC2AFA-3467-EA1C-2C65-220511ED819F}"/>
              </a:ext>
            </a:extLst>
          </p:cNvPr>
          <p:cNvSpPr txBox="1"/>
          <p:nvPr/>
        </p:nvSpPr>
        <p:spPr>
          <a:xfrm>
            <a:off x="8462121" y="473764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2272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팀원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이승환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F7FFE6-EE77-737E-089D-F7B96D67BF04}"/>
              </a:ext>
            </a:extLst>
          </p:cNvPr>
          <p:cNvSpPr txBox="1"/>
          <p:nvPr/>
        </p:nvSpPr>
        <p:spPr>
          <a:xfrm>
            <a:off x="5262473" y="5038785"/>
            <a:ext cx="1553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게시판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게시판 상세</a:t>
            </a:r>
            <a:r>
              <a:rPr lang="en-US" altLang="ko-KR" dirty="0"/>
              <a:t>, </a:t>
            </a:r>
          </a:p>
          <a:p>
            <a:pPr algn="ctr"/>
            <a:r>
              <a:rPr lang="en-US" altLang="ko-KR" dirty="0"/>
              <a:t>DB </a:t>
            </a:r>
            <a:r>
              <a:rPr lang="ko-KR" altLang="en-US" dirty="0"/>
              <a:t>구현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B5EDC30-A8AD-D0D2-7F95-0F2EF0775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59" y="2108673"/>
            <a:ext cx="1530148" cy="2325304"/>
          </a:xfrm>
          <a:prstGeom prst="rect">
            <a:avLst/>
          </a:prstGeom>
        </p:spPr>
      </p:pic>
      <p:pic>
        <p:nvPicPr>
          <p:cNvPr id="14" name="Picture 2" descr="Tablet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63166" y="1524591"/>
            <a:ext cx="2843899" cy="34423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Tablet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16986" y="2215388"/>
            <a:ext cx="2843899" cy="20607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18" y="2065868"/>
            <a:ext cx="2874216" cy="23727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356" y="2065868"/>
            <a:ext cx="1648169" cy="236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성공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F71DF25-E187-748C-1905-9D4DEDE58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23" y="837157"/>
            <a:ext cx="9943554" cy="36143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5973C4E-99C0-1525-F14E-7A358FBB5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37" y="4730695"/>
            <a:ext cx="5413525" cy="865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A56019-2978-1461-3179-6B89C006A79F}"/>
              </a:ext>
            </a:extLst>
          </p:cNvPr>
          <p:cNvSpPr txBox="1"/>
          <p:nvPr/>
        </p:nvSpPr>
        <p:spPr>
          <a:xfrm>
            <a:off x="4068039" y="5875071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성공 시 게시판 페이지로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347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성공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F71DF25-E187-748C-1905-9D4DEDE58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23" y="837157"/>
            <a:ext cx="9943554" cy="3614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A56019-2978-1461-3179-6B89C006A79F}"/>
              </a:ext>
            </a:extLst>
          </p:cNvPr>
          <p:cNvSpPr txBox="1"/>
          <p:nvPr/>
        </p:nvSpPr>
        <p:spPr>
          <a:xfrm>
            <a:off x="277403" y="4474468"/>
            <a:ext cx="4698722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로그인 성공 시 </a:t>
            </a:r>
            <a:r>
              <a:rPr lang="en-US" altLang="ko-KR" dirty="0"/>
              <a:t>Session</a:t>
            </a:r>
            <a:r>
              <a:rPr lang="ko-KR" altLang="en-US" dirty="0"/>
              <a:t>에 저장된 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member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회원 이름을 불러와 화면에 출력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AC8D4D45-BA32-4504-5D6E-4A869BCD0E6D}"/>
              </a:ext>
            </a:extLst>
          </p:cNvPr>
          <p:cNvSpPr/>
          <p:nvPr/>
        </p:nvSpPr>
        <p:spPr>
          <a:xfrm>
            <a:off x="10101533" y="826888"/>
            <a:ext cx="552091" cy="302823"/>
          </a:xfrm>
          <a:prstGeom prst="roundRect">
            <a:avLst/>
          </a:prstGeom>
          <a:noFill/>
          <a:ln w="38100">
            <a:solidFill>
              <a:srgbClr val="E317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98ACAA5-FF5E-BE0F-3B3C-67B0676E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799" y="826888"/>
            <a:ext cx="490606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찾기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1332C14-3A2D-D468-05A0-268E7EDF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1357023"/>
            <a:ext cx="5772956" cy="41439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3AA35A8-A9C3-0B18-5813-9D261A93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15" y="1357023"/>
            <a:ext cx="4334480" cy="13146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A678FAC-56AE-18B1-8345-CD052601F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68" y="2671656"/>
            <a:ext cx="4315427" cy="12670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CCED62-2B63-B178-9CB2-98A998805E38}"/>
              </a:ext>
            </a:extLst>
          </p:cNvPr>
          <p:cNvSpPr txBox="1"/>
          <p:nvPr/>
        </p:nvSpPr>
        <p:spPr>
          <a:xfrm>
            <a:off x="6853115" y="4186345"/>
            <a:ext cx="4201791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로그인 페이지와 마찬가지로 </a:t>
            </a:r>
            <a:r>
              <a:rPr lang="en-US" altLang="ko-KR" dirty="0"/>
              <a:t>input</a:t>
            </a:r>
            <a:r>
              <a:rPr lang="ko-KR" altLang="en-US" dirty="0"/>
              <a:t>값이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입력되지 않으면 </a:t>
            </a:r>
            <a:r>
              <a:rPr lang="ko-KR" altLang="en-US" dirty="0" err="1"/>
              <a:t>경고창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27049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6C710BE-9C9E-60C4-FFAC-35C70A2E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259977"/>
            <a:ext cx="6897063" cy="456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8D4F0AB-634C-CBB7-4A18-A32245F51246}"/>
              </a:ext>
            </a:extLst>
          </p:cNvPr>
          <p:cNvSpPr txBox="1"/>
          <p:nvPr/>
        </p:nvSpPr>
        <p:spPr>
          <a:xfrm>
            <a:off x="7539487" y="1027063"/>
            <a:ext cx="3813544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이름과 전화번호를 활용해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아이디를 찾아 </a:t>
            </a:r>
            <a:r>
              <a:rPr lang="en-US" altLang="ko-KR" dirty="0" err="1"/>
              <a:t>memberDto</a:t>
            </a:r>
            <a:r>
              <a:rPr lang="ko-KR" altLang="en-US" dirty="0"/>
              <a:t>에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89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아이디 찾기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8D4F0AB-634C-CBB7-4A18-A32245F51246}"/>
              </a:ext>
            </a:extLst>
          </p:cNvPr>
          <p:cNvSpPr txBox="1"/>
          <p:nvPr/>
        </p:nvSpPr>
        <p:spPr>
          <a:xfrm>
            <a:off x="6410795" y="4220993"/>
            <a:ext cx="46773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memberDto</a:t>
            </a:r>
            <a:r>
              <a:rPr lang="ko-KR" altLang="en-US" dirty="0"/>
              <a:t>에 값이 저장되었을 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Request</a:t>
            </a:r>
            <a:r>
              <a:rPr lang="ko-KR" altLang="en-US" dirty="0"/>
              <a:t>를 활용하여 </a:t>
            </a:r>
            <a:r>
              <a:rPr lang="en-US" altLang="ko-KR" dirty="0" err="1"/>
              <a:t>ShowID</a:t>
            </a:r>
            <a:r>
              <a:rPr lang="en-US" altLang="ko-KR" dirty="0"/>
              <a:t> </a:t>
            </a:r>
            <a:r>
              <a:rPr lang="ko-KR" altLang="en-US" dirty="0"/>
              <a:t>페이지로 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1FD927F-3257-F4FF-4864-B17CD235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53" y="4086853"/>
            <a:ext cx="5153744" cy="2276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5F7489-59B1-7657-7E5C-753FBBE3F070}"/>
              </a:ext>
            </a:extLst>
          </p:cNvPr>
          <p:cNvSpPr txBox="1"/>
          <p:nvPr/>
        </p:nvSpPr>
        <p:spPr>
          <a:xfrm>
            <a:off x="6410795" y="5241330"/>
            <a:ext cx="376224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memberDto</a:t>
            </a:r>
            <a:r>
              <a:rPr lang="ko-KR" altLang="en-US" dirty="0"/>
              <a:t>에 저장된 값이 없다면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FindIDFail.jsp</a:t>
            </a:r>
            <a:r>
              <a:rPr lang="en-US" altLang="ko-KR" dirty="0"/>
              <a:t> </a:t>
            </a:r>
            <a:r>
              <a:rPr lang="ko-KR" altLang="en-US" dirty="0"/>
              <a:t>페이지로 이동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4F7250C-DFAC-AAE0-FB89-4B37095F9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20" y="1052423"/>
            <a:ext cx="5218080" cy="27654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67B3C8A3-6E60-D0DA-6E4E-08EEB369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96" y="1029878"/>
            <a:ext cx="5162104" cy="27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비밀번호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EA3A67B-A0AB-D319-E414-7E2EBB4CB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53" y="1249708"/>
            <a:ext cx="4877481" cy="4829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029CA2-4127-7D63-61A7-27E953CB9CB1}"/>
              </a:ext>
            </a:extLst>
          </p:cNvPr>
          <p:cNvSpPr txBox="1"/>
          <p:nvPr/>
        </p:nvSpPr>
        <p:spPr>
          <a:xfrm>
            <a:off x="6280031" y="1208840"/>
            <a:ext cx="5310749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아이디 찾기와 마찬가지로 </a:t>
            </a:r>
            <a:r>
              <a:rPr lang="ko-KR" altLang="en-US" dirty="0" err="1"/>
              <a:t>입력받은</a:t>
            </a:r>
            <a:r>
              <a:rPr lang="ko-KR" altLang="en-US" dirty="0"/>
              <a:t> 아이디 값을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활용하여 비밀번호를 찾아 </a:t>
            </a:r>
            <a:r>
              <a:rPr lang="en-US" altLang="ko-KR" dirty="0" err="1"/>
              <a:t>memberDto</a:t>
            </a:r>
            <a:r>
              <a:rPr lang="ko-KR" altLang="en-US" dirty="0"/>
              <a:t>에 저장 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값이 존재한다면 </a:t>
            </a:r>
            <a:r>
              <a:rPr lang="en-US" altLang="ko-KR" dirty="0" err="1"/>
              <a:t>ShowPW</a:t>
            </a:r>
            <a:r>
              <a:rPr lang="ko-KR" altLang="en-US" dirty="0"/>
              <a:t> 페이지로</a:t>
            </a:r>
            <a:r>
              <a:rPr lang="en-US" altLang="ko-KR" dirty="0"/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존재하지 않는다면 </a:t>
            </a:r>
            <a:r>
              <a:rPr lang="en-US" altLang="ko-KR" dirty="0" err="1"/>
              <a:t>FindPWFail</a:t>
            </a:r>
            <a:r>
              <a:rPr lang="en-US" altLang="ko-KR" dirty="0"/>
              <a:t> </a:t>
            </a:r>
            <a:r>
              <a:rPr lang="ko-KR" altLang="en-US" dirty="0"/>
              <a:t>페이지로 이동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28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비밀번호 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EF9BF39-AEEB-238F-E22A-12A2CD13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9" y="2030059"/>
            <a:ext cx="5093537" cy="2769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9E67D6E-9515-1B8F-1F54-0167E743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0060"/>
            <a:ext cx="5218421" cy="276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1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로그인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로그아웃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472CDBE-A2B6-2F18-4A87-B7337881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55" y="2213647"/>
            <a:ext cx="6354062" cy="2810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7918C2A-4F6C-BE88-F695-9EBA659077B1}"/>
              </a:ext>
            </a:extLst>
          </p:cNvPr>
          <p:cNvSpPr txBox="1"/>
          <p:nvPr/>
        </p:nvSpPr>
        <p:spPr>
          <a:xfrm>
            <a:off x="7358331" y="2872918"/>
            <a:ext cx="3858749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로그아웃 실행 시 </a:t>
            </a:r>
            <a:r>
              <a:rPr lang="en-US" altLang="ko-KR" dirty="0"/>
              <a:t>session</a:t>
            </a:r>
            <a:r>
              <a:rPr lang="ko-KR" altLang="en-US" dirty="0"/>
              <a:t>에 저장된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값을 삭제한 후 </a:t>
            </a:r>
            <a:r>
              <a:rPr lang="en-US" altLang="ko-KR" dirty="0"/>
              <a:t>Login</a:t>
            </a:r>
            <a:r>
              <a:rPr lang="ko-KR" altLang="en-US" dirty="0"/>
              <a:t>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8755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293" y="12927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아쉬운 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8EFA3D-A66B-6090-9105-E36921AC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99" y="1112807"/>
            <a:ext cx="3492761" cy="5273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EDE54D-80A0-1058-620E-3D661ADD0AA4}"/>
              </a:ext>
            </a:extLst>
          </p:cNvPr>
          <p:cNvSpPr txBox="1"/>
          <p:nvPr/>
        </p:nvSpPr>
        <p:spPr>
          <a:xfrm>
            <a:off x="6390884" y="1764922"/>
            <a:ext cx="4568879" cy="33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기존의 옥션 페이지에서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아이디 찾기 페이지는 아코디언 메뉴로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클릭했을 때 아래로 컨텐츠가 열리는 형식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 </a:t>
            </a:r>
            <a:r>
              <a:rPr lang="ko-KR" altLang="en-US" dirty="0"/>
              <a:t>구조에 대한 이해가 부족하여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기한 안에 구현하지 </a:t>
            </a:r>
            <a:r>
              <a:rPr lang="ko-KR" altLang="en-US" dirty="0" err="1"/>
              <a:t>못한점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3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293" y="12927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아쉬운 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3FC6C27-6770-71F5-F33F-71381B11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9" y="2030059"/>
            <a:ext cx="5093537" cy="2769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6566005" y="2030059"/>
            <a:ext cx="4748416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비밀번호 찾기 페이지에서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비밀번호를 보여주는 형식이 아닌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사용자가 비밀번호를 재설정 할 수 있는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기능을 구현했다면 완성도를 높일 수 있었음</a:t>
            </a:r>
          </a:p>
        </p:txBody>
      </p:sp>
    </p:spTree>
    <p:extLst>
      <p:ext uri="{BB962C8B-B14F-4D97-AF65-F5344CB8AC3E}">
        <p14:creationId xmlns:p14="http://schemas.microsoft.com/office/powerpoint/2010/main" val="164579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DB </a:t>
            </a:r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설계</a:t>
            </a:r>
            <a:endParaRPr lang="ko-KR" altLang="en-US" sz="2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ERMaster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86" y="1365595"/>
            <a:ext cx="8553450" cy="3152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A17C5D-821D-24D9-6926-FAD6EDA5FF09}"/>
              </a:ext>
            </a:extLst>
          </p:cNvPr>
          <p:cNvSpPr txBox="1"/>
          <p:nvPr/>
        </p:nvSpPr>
        <p:spPr>
          <a:xfrm>
            <a:off x="3115745" y="4618123"/>
            <a:ext cx="6091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/>
              <a:t>기본 회원정보 </a:t>
            </a:r>
            <a:r>
              <a:rPr lang="en-US" altLang="ko-KR" sz="2000" dirty="0" smtClean="0"/>
              <a:t>1 : </a:t>
            </a:r>
            <a:r>
              <a:rPr lang="ko-KR" altLang="en-US" sz="2000" dirty="0" smtClean="0"/>
              <a:t>게시판 </a:t>
            </a:r>
            <a:r>
              <a:rPr lang="en-US" altLang="ko-KR" sz="2000" dirty="0" smtClean="0"/>
              <a:t>N </a:t>
            </a:r>
            <a:r>
              <a:rPr lang="ko-KR" altLang="en-US" sz="2000" dirty="0" smtClean="0"/>
              <a:t>으로 연결 회원번호</a:t>
            </a:r>
            <a:r>
              <a:rPr lang="en-US" altLang="ko-KR" sz="2000" dirty="0" smtClean="0"/>
              <a:t>(FK)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943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293" y="129270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QnA</a:t>
            </a:r>
            <a:endParaRPr lang="ko-KR" altLang="en-US" sz="36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E32BED9-2EC3-A601-CB0A-F0689FAACA1C}"/>
              </a:ext>
            </a:extLst>
          </p:cNvPr>
          <p:cNvSpPr txBox="1"/>
          <p:nvPr/>
        </p:nvSpPr>
        <p:spPr>
          <a:xfrm>
            <a:off x="4766149" y="2644170"/>
            <a:ext cx="2659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err="1">
                <a:solidFill>
                  <a:srgbClr val="C00000"/>
                </a:solidFill>
              </a:rPr>
              <a:t>QnA</a:t>
            </a:r>
            <a:endParaRPr lang="en-US" altLang="ko-KR" sz="9600" b="0" i="0" dirty="0">
              <a:solidFill>
                <a:srgbClr val="C00000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1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</a:t>
            </a:r>
            <a:endParaRPr lang="ko-KR" altLang="en-US" sz="2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페이지 구현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090681"/>
            <a:ext cx="7529099" cy="4064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A56019-2978-1461-3179-6B89C006A79F}"/>
              </a:ext>
            </a:extLst>
          </p:cNvPr>
          <p:cNvSpPr txBox="1"/>
          <p:nvPr/>
        </p:nvSpPr>
        <p:spPr>
          <a:xfrm>
            <a:off x="452437" y="5503461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글쓰기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글보기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삭제하기 구현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5" y="921718"/>
            <a:ext cx="3762375" cy="5200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DA56019-2978-1461-3179-6B89C006A79F}"/>
              </a:ext>
            </a:extLst>
          </p:cNvPr>
          <p:cNvSpPr txBox="1"/>
          <p:nvPr/>
        </p:nvSpPr>
        <p:spPr>
          <a:xfrm>
            <a:off x="9756814" y="62161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구현원리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90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</a:t>
            </a:r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" y="993192"/>
            <a:ext cx="7094262" cy="5543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7295323" y="2333793"/>
            <a:ext cx="5406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게시판 리스트 </a:t>
            </a:r>
            <a:r>
              <a:rPr lang="ko-KR" altLang="en-US" dirty="0" err="1" smtClean="0"/>
              <a:t>서블릿에서</a:t>
            </a:r>
            <a:r>
              <a:rPr lang="ko-KR" altLang="en-US" dirty="0" smtClean="0"/>
              <a:t> 받아온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err="1" smtClean="0"/>
              <a:t>boardList</a:t>
            </a:r>
            <a:r>
              <a:rPr lang="ko-KR" altLang="en-US" dirty="0" smtClean="0"/>
              <a:t>를 통해서 총 게시물 수를 파악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smtClean="0"/>
              <a:t>이를 이용하여 페이지당 보여질 게시물 수</a:t>
            </a:r>
            <a:r>
              <a:rPr lang="en-US" altLang="ko-KR" dirty="0" smtClean="0"/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dirty="0" err="1" smtClean="0"/>
              <a:t>그로인해</a:t>
            </a:r>
            <a:r>
              <a:rPr lang="ko-KR" altLang="en-US" dirty="0" smtClean="0"/>
              <a:t> 나올 페이지수를 구하여 </a:t>
            </a:r>
            <a:r>
              <a:rPr lang="en-US" altLang="ko-KR" dirty="0" smtClean="0"/>
              <a:t>request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객체에 각각의 </a:t>
            </a:r>
            <a:r>
              <a:rPr lang="en-US" altLang="ko-KR" dirty="0" smtClean="0"/>
              <a:t>begin</a:t>
            </a:r>
            <a:r>
              <a:rPr lang="ko-KR" altLang="en-US" dirty="0" smtClean="0"/>
              <a:t>값과 </a:t>
            </a:r>
            <a:r>
              <a:rPr lang="en-US" altLang="ko-KR" dirty="0" smtClean="0"/>
              <a:t>end</a:t>
            </a:r>
            <a:r>
              <a:rPr lang="ko-KR" altLang="en-US" dirty="0" smtClean="0"/>
              <a:t>값을 저장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27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</a:t>
            </a:r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93" y="1041867"/>
            <a:ext cx="8157977" cy="4257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2262177" y="5399423"/>
            <a:ext cx="8130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 smtClean="0"/>
              <a:t>BoardListView.jsp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c:foreach</a:t>
            </a:r>
            <a:r>
              <a:rPr lang="en-US" altLang="ko-KR" dirty="0" smtClean="0"/>
              <a:t> begin=? end=?&gt;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request </a:t>
            </a:r>
            <a:r>
              <a:rPr lang="ko-KR" altLang="en-US" dirty="0" smtClean="0"/>
              <a:t>객체에 저장한 </a:t>
            </a:r>
            <a:r>
              <a:rPr lang="en-US" altLang="ko-KR" dirty="0" smtClean="0"/>
              <a:t>begin, end </a:t>
            </a:r>
            <a:r>
              <a:rPr lang="ko-KR" altLang="en-US" dirty="0" smtClean="0"/>
              <a:t>값을 이용하여 해당 </a:t>
            </a:r>
            <a:r>
              <a:rPr lang="ko-KR" altLang="en-US" dirty="0" err="1" smtClean="0"/>
              <a:t>페이지별</a:t>
            </a:r>
            <a:r>
              <a:rPr lang="ko-KR" altLang="en-US" dirty="0" smtClean="0"/>
              <a:t> 게시물을 출력하였습니다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78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</a:t>
            </a:r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87" y="1090043"/>
            <a:ext cx="10426148" cy="3538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1030487" y="4778005"/>
            <a:ext cx="10444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err="1" smtClean="0"/>
              <a:t>BoardListView.jsp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c:foreach</a:t>
            </a:r>
            <a:r>
              <a:rPr lang="en-US" altLang="ko-KR" dirty="0" smtClean="0"/>
              <a:t> begin=? end=?&gt;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request </a:t>
            </a:r>
            <a:r>
              <a:rPr lang="ko-KR" altLang="en-US" dirty="0" smtClean="0"/>
              <a:t>객체에 저장한 </a:t>
            </a:r>
            <a:r>
              <a:rPr lang="en-US" altLang="ko-KR" dirty="0" smtClean="0"/>
              <a:t>begin, end </a:t>
            </a:r>
            <a:r>
              <a:rPr lang="ko-KR" altLang="en-US" dirty="0" smtClean="0"/>
              <a:t>값을 이용하여 해당 페이지번호를 </a:t>
            </a:r>
            <a:r>
              <a:rPr lang="ko-KR" altLang="en-US" dirty="0" err="1" smtClean="0"/>
              <a:t>출력하게하고</a:t>
            </a:r>
            <a:r>
              <a:rPr lang="en-US" altLang="ko-KR" dirty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&lt;a&gt;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( </a:t>
            </a:r>
            <a:r>
              <a:rPr lang="ko-KR" altLang="en-US" dirty="0" smtClean="0"/>
              <a:t>페이지번호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 smtClean="0"/>
              <a:t>,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처음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클릭해면 해당 기능을 수행하게 하였습니다</a:t>
            </a:r>
            <a:r>
              <a:rPr lang="en-US" altLang="ko-KR" dirty="0" smtClean="0"/>
              <a:t>.</a:t>
            </a: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26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</a:t>
            </a:r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0487" y="529050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게시판 리스트 </a:t>
            </a:r>
            <a:r>
              <a:rPr lang="ko-KR" altLang="en-US" sz="1400" dirty="0" err="1" smtClean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페이징</a:t>
            </a:r>
            <a:endParaRPr lang="ko-KR" altLang="en-US" sz="14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6345437" y="1057533"/>
            <a:ext cx="4930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페이지 해당번호를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pageMove</a:t>
            </a:r>
            <a:r>
              <a:rPr lang="en-US" altLang="ko-KR" dirty="0" smtClean="0"/>
              <a:t>(no)</a:t>
            </a:r>
            <a:r>
              <a:rPr lang="ko-KR" altLang="en-US" dirty="0" smtClean="0"/>
              <a:t>를 통해 번호를 </a:t>
            </a:r>
            <a:r>
              <a:rPr lang="ko-KR" altLang="en-US" dirty="0" err="1" smtClean="0"/>
              <a:t>서블릿으로</a:t>
            </a:r>
            <a:r>
              <a:rPr lang="ko-KR" altLang="en-US" dirty="0" smtClean="0"/>
              <a:t> 보내어 </a:t>
            </a:r>
            <a:r>
              <a:rPr lang="en-US" altLang="ko-KR" dirty="0" smtClean="0"/>
              <a:t>begin end</a:t>
            </a:r>
            <a:r>
              <a:rPr lang="ko-KR" altLang="en-US" dirty="0" smtClean="0"/>
              <a:t>값을 다시 설정하여 게시물리스트 출력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87" y="1143000"/>
            <a:ext cx="5314950" cy="548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6345437" y="3992553"/>
            <a:ext cx="4930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이전</a:t>
            </a:r>
            <a:r>
              <a:rPr lang="en-US" altLang="ko-KR" dirty="0" smtClean="0"/>
              <a:t>], [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]</a:t>
            </a:r>
            <a:r>
              <a:rPr lang="ko-KR" altLang="en-US" dirty="0" smtClean="0"/>
              <a:t>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각 </a:t>
            </a:r>
            <a:r>
              <a:rPr lang="en-US" altLang="ko-KR" dirty="0" err="1" smtClean="0"/>
              <a:t>pagePrev</a:t>
            </a:r>
            <a:r>
              <a:rPr lang="en-US" altLang="ko-KR" dirty="0" smtClean="0"/>
              <a:t>(no),</a:t>
            </a:r>
          </a:p>
          <a:p>
            <a:pPr>
              <a:lnSpc>
                <a:spcPct val="200000"/>
              </a:lnSpc>
            </a:pPr>
            <a:r>
              <a:rPr lang="en-US" altLang="ko-KR" dirty="0" err="1" smtClean="0"/>
              <a:t>pageNext</a:t>
            </a:r>
            <a:r>
              <a:rPr lang="en-US" altLang="ko-KR" dirty="0" smtClean="0"/>
              <a:t>(no)</a:t>
            </a:r>
            <a:r>
              <a:rPr lang="ko-KR" altLang="en-US" dirty="0" smtClean="0"/>
              <a:t>를 통해 현재 페이지의 </a:t>
            </a:r>
            <a:r>
              <a:rPr lang="en-US" altLang="ko-KR" dirty="0" smtClean="0"/>
              <a:t>+1,-1</a:t>
            </a:r>
            <a:r>
              <a:rPr lang="ko-KR" altLang="en-US" dirty="0" err="1" smtClean="0"/>
              <a:t>을한후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서블릿으로</a:t>
            </a:r>
            <a:r>
              <a:rPr lang="ko-KR" altLang="en-US" dirty="0" smtClean="0"/>
              <a:t> 보내어 </a:t>
            </a:r>
            <a:r>
              <a:rPr lang="en-US" altLang="ko-KR" dirty="0" smtClean="0"/>
              <a:t>begin end</a:t>
            </a:r>
            <a:r>
              <a:rPr lang="ko-KR" altLang="en-US" dirty="0" smtClean="0"/>
              <a:t>값을 다시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smtClean="0"/>
              <a:t>설정하여 게시물 번호 출력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28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7293" y="12927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아쉬운 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0" y="1111739"/>
            <a:ext cx="5212867" cy="3927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07" y="1111739"/>
            <a:ext cx="6877693" cy="3927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34BB8E8-1656-BB4C-8BC3-236F4CF7E067}"/>
              </a:ext>
            </a:extLst>
          </p:cNvPr>
          <p:cNvSpPr txBox="1"/>
          <p:nvPr/>
        </p:nvSpPr>
        <p:spPr>
          <a:xfrm>
            <a:off x="904875" y="5118652"/>
            <a:ext cx="10444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생각보다 기능구현에 시간이 많이 들어 유효성검사를 좀더 세밀하게 하지 못했습니다</a:t>
            </a:r>
            <a:r>
              <a:rPr lang="en-US" altLang="ko-KR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/>
              <a:t>Servlet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dao</a:t>
            </a:r>
            <a:r>
              <a:rPr lang="ko-KR" altLang="en-US" dirty="0" smtClean="0"/>
              <a:t>안에 해당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실행하여 받은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값을 활용한 유효성검사를 만들지 못함</a:t>
            </a:r>
            <a:r>
              <a:rPr lang="en-US" altLang="ko-KR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외 </a:t>
            </a:r>
            <a:r>
              <a:rPr lang="ko-KR" altLang="en-US" dirty="0" err="1" smtClean="0"/>
              <a:t>페이징을</a:t>
            </a:r>
            <a:r>
              <a:rPr lang="ko-KR" altLang="en-US" dirty="0" smtClean="0"/>
              <a:t> 구현하였지만 완전하지 않은 코드인 것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6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293" y="129270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QnA</a:t>
            </a:r>
            <a:endParaRPr lang="ko-KR" altLang="en-US" sz="3600" dirty="0">
              <a:solidFill>
                <a:srgbClr val="A2272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E32BED9-2EC3-A601-CB0A-F0689FAACA1C}"/>
              </a:ext>
            </a:extLst>
          </p:cNvPr>
          <p:cNvSpPr txBox="1"/>
          <p:nvPr/>
        </p:nvSpPr>
        <p:spPr>
          <a:xfrm>
            <a:off x="4766149" y="2644170"/>
            <a:ext cx="2659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err="1">
                <a:solidFill>
                  <a:srgbClr val="C00000"/>
                </a:solidFill>
              </a:rPr>
              <a:t>QnA</a:t>
            </a:r>
            <a:endParaRPr lang="en-US" altLang="ko-KR" sz="9600" b="0" i="0" dirty="0">
              <a:solidFill>
                <a:srgbClr val="C00000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90676"/>
            <a:ext cx="12192000" cy="3676649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6431" y="3013501"/>
            <a:ext cx="3639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THANK YOU!</a:t>
            </a:r>
            <a:endParaRPr lang="ko-KR" altLang="en-US" sz="480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1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56" y="904875"/>
            <a:ext cx="7816885" cy="59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0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1013853"/>
            <a:ext cx="9569728" cy="31760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3943620"/>
            <a:ext cx="6700393" cy="25148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01833" y="5512367"/>
            <a:ext cx="509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유효성 검사 후 조건에 맞지 않을 경우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문구를 나오도록 출력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801834" y="4489637"/>
            <a:ext cx="509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텍스트를 클릭 </a:t>
            </a:r>
            <a:r>
              <a:rPr lang="ko-KR" altLang="en-US" dirty="0" err="1" smtClean="0"/>
              <a:t>하게되면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조건에 맞는 문구가 나오게 출력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42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13" y="1458571"/>
            <a:ext cx="5547145" cy="14279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13" y="2886549"/>
            <a:ext cx="5364073" cy="140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0" y="980776"/>
            <a:ext cx="6732373" cy="4219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7395" y="5362832"/>
            <a:ext cx="1009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smtClean="0"/>
              <a:t> 칸에서 실시간으로 유효성 검사 후 조건에 맞지 않을 시 문구가 나오도록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2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/>
          <a:stretch/>
        </p:blipFill>
        <p:spPr>
          <a:xfrm>
            <a:off x="0" y="1796857"/>
            <a:ext cx="6289869" cy="3696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r="1792"/>
          <a:stretch/>
        </p:blipFill>
        <p:spPr>
          <a:xfrm>
            <a:off x="5964194" y="1796857"/>
            <a:ext cx="6170141" cy="3696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965" y="1166200"/>
            <a:ext cx="1139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유효성 검사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6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04875" cy="904875"/>
          </a:xfrm>
          <a:prstGeom prst="rect">
            <a:avLst/>
          </a:prstGeom>
          <a:solidFill>
            <a:srgbClr val="A22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440" y="67716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1803" y="9629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853" y="51911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A2272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페이지 화면구현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5" y="1445591"/>
            <a:ext cx="5376211" cy="124908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6" y="3235396"/>
            <a:ext cx="4781483" cy="13144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6" y="5013966"/>
            <a:ext cx="5078662" cy="13209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24367" y="1700803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처음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출력 문구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24367" y="3523289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비밀번호 조건미달 시 출력 문구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24367" y="5161109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 조건 달성 시 출력 문구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2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2613</TotalTime>
  <Words>1156</Words>
  <Application>Microsoft Office PowerPoint</Application>
  <PresentationFormat>와이드스크린</PresentationFormat>
  <Paragraphs>300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맑은 고딕</vt:lpstr>
      <vt:lpstr>08서울남산체 B</vt:lpstr>
      <vt:lpstr>08서울남산체 EB</vt:lpstr>
      <vt:lpstr>Arial</vt:lpstr>
      <vt:lpstr>나눔고딕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ezen</cp:lastModifiedBy>
  <cp:revision>39</cp:revision>
  <dcterms:created xsi:type="dcterms:W3CDTF">2018-07-07T15:21:19Z</dcterms:created>
  <dcterms:modified xsi:type="dcterms:W3CDTF">2023-08-17T08:52:13Z</dcterms:modified>
</cp:coreProperties>
</file>